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3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4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9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C277-EC96-4534-B074-EA2F9F36770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8A7C-9E3D-4983-83C6-653F0F1D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4" t="16329" r="47460" b="11663"/>
          <a:stretch/>
        </p:blipFill>
        <p:spPr>
          <a:xfrm>
            <a:off x="1339403" y="0"/>
            <a:ext cx="7868992" cy="62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7" t="18089" r="19645" b="10960"/>
          <a:stretch/>
        </p:blipFill>
        <p:spPr>
          <a:xfrm>
            <a:off x="631064" y="360607"/>
            <a:ext cx="11132844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3" t="17209" r="23604" b="13600"/>
          <a:stretch/>
        </p:blipFill>
        <p:spPr>
          <a:xfrm>
            <a:off x="450761" y="321972"/>
            <a:ext cx="11088709" cy="57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92" t="18089" r="10341" b="13776"/>
          <a:stretch/>
        </p:blipFill>
        <p:spPr>
          <a:xfrm>
            <a:off x="490295" y="695459"/>
            <a:ext cx="11392710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39" t="13160" r="17467" b="8142"/>
          <a:stretch/>
        </p:blipFill>
        <p:spPr>
          <a:xfrm>
            <a:off x="937507" y="276813"/>
            <a:ext cx="9661806" cy="62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8" t="15449" r="25188" b="10784"/>
          <a:stretch/>
        </p:blipFill>
        <p:spPr>
          <a:xfrm>
            <a:off x="1455313" y="721216"/>
            <a:ext cx="9581881" cy="53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8" t="18618" r="35780" b="14128"/>
          <a:stretch/>
        </p:blipFill>
        <p:spPr>
          <a:xfrm>
            <a:off x="1197734" y="461829"/>
            <a:ext cx="9247032" cy="56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" t="13689" r="19546" b="17473"/>
          <a:stretch/>
        </p:blipFill>
        <p:spPr>
          <a:xfrm>
            <a:off x="1056068" y="811369"/>
            <a:ext cx="10058400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50" t="14217" r="40432" b="8671"/>
          <a:stretch/>
        </p:blipFill>
        <p:spPr>
          <a:xfrm>
            <a:off x="2255273" y="-58777"/>
            <a:ext cx="5832659" cy="67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46" t="13160" r="20141" b="8319"/>
          <a:stretch/>
        </p:blipFill>
        <p:spPr>
          <a:xfrm>
            <a:off x="656822" y="240806"/>
            <a:ext cx="10779617" cy="62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34" t="12984" r="25684" b="9551"/>
          <a:stretch/>
        </p:blipFill>
        <p:spPr>
          <a:xfrm>
            <a:off x="785611" y="412854"/>
            <a:ext cx="9903854" cy="6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68" t="14217" r="26475" b="7438"/>
          <a:stretch/>
        </p:blipFill>
        <p:spPr>
          <a:xfrm>
            <a:off x="1622737" y="160893"/>
            <a:ext cx="9040970" cy="63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1" t="19146" r="24792" b="16065"/>
          <a:stretch/>
        </p:blipFill>
        <p:spPr>
          <a:xfrm>
            <a:off x="498848" y="217886"/>
            <a:ext cx="11079260" cy="56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8</cp:revision>
  <dcterms:created xsi:type="dcterms:W3CDTF">2021-10-18T17:13:11Z</dcterms:created>
  <dcterms:modified xsi:type="dcterms:W3CDTF">2021-10-18T17:22:21Z</dcterms:modified>
</cp:coreProperties>
</file>